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Relationship Id="rId12" Type="http://schemas.openxmlformats.org/officeDocument/2006/relationships/image" Target="../media/image156.png"/><Relationship Id="rId13" Type="http://schemas.openxmlformats.org/officeDocument/2006/relationships/image" Target="../media/image157.png"/><Relationship Id="rId14" Type="http://schemas.openxmlformats.org/officeDocument/2006/relationships/image" Target="../media/image158.png"/><Relationship Id="rId15" Type="http://schemas.openxmlformats.org/officeDocument/2006/relationships/image" Target="../media/image159.png"/><Relationship Id="rId16" Type="http://schemas.openxmlformats.org/officeDocument/2006/relationships/image" Target="../media/image160.png"/><Relationship Id="rId17" Type="http://schemas.openxmlformats.org/officeDocument/2006/relationships/image" Target="../media/image161.png"/><Relationship Id="rId18" Type="http://schemas.openxmlformats.org/officeDocument/2006/relationships/image" Target="../media/image162.png"/><Relationship Id="rId19" Type="http://schemas.openxmlformats.org/officeDocument/2006/relationships/image" Target="../media/image163.png"/><Relationship Id="rId20" Type="http://schemas.openxmlformats.org/officeDocument/2006/relationships/image" Target="../media/image164.png"/><Relationship Id="rId21" Type="http://schemas.openxmlformats.org/officeDocument/2006/relationships/image" Target="../media/image165.png"/><Relationship Id="rId22" Type="http://schemas.openxmlformats.org/officeDocument/2006/relationships/image" Target="../media/image166.png"/><Relationship Id="rId23" Type="http://schemas.openxmlformats.org/officeDocument/2006/relationships/image" Target="../media/image167.png"/><Relationship Id="rId24" Type="http://schemas.openxmlformats.org/officeDocument/2006/relationships/image" Target="../media/image168.png"/><Relationship Id="rId25" Type="http://schemas.openxmlformats.org/officeDocument/2006/relationships/image" Target="../media/image169.png"/><Relationship Id="rId26" Type="http://schemas.openxmlformats.org/officeDocument/2006/relationships/image" Target="../media/image17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1" Type="http://schemas.openxmlformats.org/officeDocument/2006/relationships/image" Target="../media/image180.png"/><Relationship Id="rId12" Type="http://schemas.openxmlformats.org/officeDocument/2006/relationships/image" Target="../media/image181.png"/><Relationship Id="rId13" Type="http://schemas.openxmlformats.org/officeDocument/2006/relationships/image" Target="../media/image182.png"/><Relationship Id="rId14" Type="http://schemas.openxmlformats.org/officeDocument/2006/relationships/image" Target="../media/image183.png"/><Relationship Id="rId15" Type="http://schemas.openxmlformats.org/officeDocument/2006/relationships/image" Target="../media/image184.png"/><Relationship Id="rId16" Type="http://schemas.openxmlformats.org/officeDocument/2006/relationships/image" Target="../media/image185.png"/><Relationship Id="rId17" Type="http://schemas.openxmlformats.org/officeDocument/2006/relationships/image" Target="../media/image186.png"/><Relationship Id="rId18" Type="http://schemas.openxmlformats.org/officeDocument/2006/relationships/image" Target="../media/image187.png"/><Relationship Id="rId19" Type="http://schemas.openxmlformats.org/officeDocument/2006/relationships/image" Target="../media/image188.png"/><Relationship Id="rId20" Type="http://schemas.openxmlformats.org/officeDocument/2006/relationships/image" Target="../media/image189.png"/><Relationship Id="rId21" Type="http://schemas.openxmlformats.org/officeDocument/2006/relationships/image" Target="../media/image190.png"/><Relationship Id="rId22" Type="http://schemas.openxmlformats.org/officeDocument/2006/relationships/image" Target="../media/image191.png"/><Relationship Id="rId23" Type="http://schemas.openxmlformats.org/officeDocument/2006/relationships/image" Target="../media/image192.png"/><Relationship Id="rId24" Type="http://schemas.openxmlformats.org/officeDocument/2006/relationships/image" Target="../media/image193.png"/><Relationship Id="rId25" Type="http://schemas.openxmlformats.org/officeDocument/2006/relationships/image" Target="../media/image194.png"/><Relationship Id="rId26" Type="http://schemas.openxmlformats.org/officeDocument/2006/relationships/image" Target="../media/image195.png"/><Relationship Id="rId27" Type="http://schemas.openxmlformats.org/officeDocument/2006/relationships/image" Target="../media/image19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08.png"/><Relationship Id="rId14" Type="http://schemas.openxmlformats.org/officeDocument/2006/relationships/image" Target="../media/image209.png"/><Relationship Id="rId15" Type="http://schemas.openxmlformats.org/officeDocument/2006/relationships/image" Target="../media/image210.png"/><Relationship Id="rId16" Type="http://schemas.openxmlformats.org/officeDocument/2006/relationships/image" Target="../media/image211.png"/><Relationship Id="rId17" Type="http://schemas.openxmlformats.org/officeDocument/2006/relationships/image" Target="../media/image212.png"/><Relationship Id="rId18" Type="http://schemas.openxmlformats.org/officeDocument/2006/relationships/image" Target="../media/image213.png"/><Relationship Id="rId19" Type="http://schemas.openxmlformats.org/officeDocument/2006/relationships/image" Target="../media/image214.png"/><Relationship Id="rId20" Type="http://schemas.openxmlformats.org/officeDocument/2006/relationships/image" Target="../media/image215.png"/><Relationship Id="rId21" Type="http://schemas.openxmlformats.org/officeDocument/2006/relationships/image" Target="../media/image216.png"/><Relationship Id="rId22" Type="http://schemas.openxmlformats.org/officeDocument/2006/relationships/image" Target="../media/image217.png"/><Relationship Id="rId23" Type="http://schemas.openxmlformats.org/officeDocument/2006/relationships/image" Target="../media/image218.png"/><Relationship Id="rId24" Type="http://schemas.openxmlformats.org/officeDocument/2006/relationships/image" Target="../media/image219.png"/><Relationship Id="rId25" Type="http://schemas.openxmlformats.org/officeDocument/2006/relationships/image" Target="../media/image220.png"/><Relationship Id="rId26" Type="http://schemas.openxmlformats.org/officeDocument/2006/relationships/image" Target="../media/image221.png"/><Relationship Id="rId27" Type="http://schemas.openxmlformats.org/officeDocument/2006/relationships/image" Target="../media/image222.png"/><Relationship Id="rId28" Type="http://schemas.openxmlformats.org/officeDocument/2006/relationships/image" Target="../media/image223.png"/><Relationship Id="rId29" Type="http://schemas.openxmlformats.org/officeDocument/2006/relationships/image" Target="../media/image224.png"/><Relationship Id="rId30" Type="http://schemas.openxmlformats.org/officeDocument/2006/relationships/image" Target="../media/image225.png"/><Relationship Id="rId31" Type="http://schemas.openxmlformats.org/officeDocument/2006/relationships/image" Target="../media/image226.png"/><Relationship Id="rId32" Type="http://schemas.openxmlformats.org/officeDocument/2006/relationships/image" Target="../media/image227.png"/><Relationship Id="rId33" Type="http://schemas.openxmlformats.org/officeDocument/2006/relationships/image" Target="../media/image228.png"/><Relationship Id="rId34" Type="http://schemas.openxmlformats.org/officeDocument/2006/relationships/image" Target="../media/image229.png"/><Relationship Id="rId35" Type="http://schemas.openxmlformats.org/officeDocument/2006/relationships/image" Target="../media/image230.png"/><Relationship Id="rId36" Type="http://schemas.openxmlformats.org/officeDocument/2006/relationships/image" Target="../media/image231.png"/><Relationship Id="rId37" Type="http://schemas.openxmlformats.org/officeDocument/2006/relationships/image" Target="../media/image232.png"/><Relationship Id="rId38" Type="http://schemas.openxmlformats.org/officeDocument/2006/relationships/image" Target="../media/image233.png"/><Relationship Id="rId39" Type="http://schemas.openxmlformats.org/officeDocument/2006/relationships/image" Target="../media/image234.png"/><Relationship Id="rId40" Type="http://schemas.openxmlformats.org/officeDocument/2006/relationships/image" Target="../media/image235.png"/><Relationship Id="rId41" Type="http://schemas.openxmlformats.org/officeDocument/2006/relationships/image" Target="../media/image236.png"/><Relationship Id="rId42" Type="http://schemas.openxmlformats.org/officeDocument/2006/relationships/image" Target="../media/image237.png"/><Relationship Id="rId43" Type="http://schemas.openxmlformats.org/officeDocument/2006/relationships/image" Target="../media/image238.png"/><Relationship Id="rId44" Type="http://schemas.openxmlformats.org/officeDocument/2006/relationships/image" Target="../media/image23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Relationship Id="rId10" Type="http://schemas.openxmlformats.org/officeDocument/2006/relationships/image" Target="../media/image248.png"/><Relationship Id="rId11" Type="http://schemas.openxmlformats.org/officeDocument/2006/relationships/image" Target="../media/image249.png"/><Relationship Id="rId12" Type="http://schemas.openxmlformats.org/officeDocument/2006/relationships/image" Target="../media/image250.png"/><Relationship Id="rId13" Type="http://schemas.openxmlformats.org/officeDocument/2006/relationships/image" Target="../media/image251.png"/><Relationship Id="rId14" Type="http://schemas.openxmlformats.org/officeDocument/2006/relationships/image" Target="../media/image252.png"/><Relationship Id="rId15" Type="http://schemas.openxmlformats.org/officeDocument/2006/relationships/image" Target="../media/image253.png"/><Relationship Id="rId16" Type="http://schemas.openxmlformats.org/officeDocument/2006/relationships/image" Target="../media/image254.png"/><Relationship Id="rId17" Type="http://schemas.openxmlformats.org/officeDocument/2006/relationships/image" Target="../media/image255.png"/><Relationship Id="rId18" Type="http://schemas.openxmlformats.org/officeDocument/2006/relationships/image" Target="../media/image256.png"/><Relationship Id="rId19" Type="http://schemas.openxmlformats.org/officeDocument/2006/relationships/image" Target="../media/image257.png"/><Relationship Id="rId20" Type="http://schemas.openxmlformats.org/officeDocument/2006/relationships/image" Target="../media/image258.png"/><Relationship Id="rId21" Type="http://schemas.openxmlformats.org/officeDocument/2006/relationships/image" Target="../media/image259.png"/><Relationship Id="rId22" Type="http://schemas.openxmlformats.org/officeDocument/2006/relationships/image" Target="../media/image260.png"/><Relationship Id="rId23" Type="http://schemas.openxmlformats.org/officeDocument/2006/relationships/image" Target="../media/image261.png"/><Relationship Id="rId24" Type="http://schemas.openxmlformats.org/officeDocument/2006/relationships/image" Target="../media/image262.png"/><Relationship Id="rId25" Type="http://schemas.openxmlformats.org/officeDocument/2006/relationships/image" Target="../media/image263.png"/><Relationship Id="rId26" Type="http://schemas.openxmlformats.org/officeDocument/2006/relationships/image" Target="../media/image264.png"/><Relationship Id="rId27" Type="http://schemas.openxmlformats.org/officeDocument/2006/relationships/image" Target="../media/image265.png"/><Relationship Id="rId28" Type="http://schemas.openxmlformats.org/officeDocument/2006/relationships/image" Target="../media/image266.png"/><Relationship Id="rId29" Type="http://schemas.openxmlformats.org/officeDocument/2006/relationships/image" Target="../media/image267.png"/><Relationship Id="rId30" Type="http://schemas.openxmlformats.org/officeDocument/2006/relationships/image" Target="../media/image268.png"/><Relationship Id="rId31" Type="http://schemas.openxmlformats.org/officeDocument/2006/relationships/image" Target="../media/image269.png"/><Relationship Id="rId32" Type="http://schemas.openxmlformats.org/officeDocument/2006/relationships/image" Target="../media/image270.png"/><Relationship Id="rId33" Type="http://schemas.openxmlformats.org/officeDocument/2006/relationships/image" Target="../media/image271.png"/><Relationship Id="rId34" Type="http://schemas.openxmlformats.org/officeDocument/2006/relationships/image" Target="../media/image272.png"/><Relationship Id="rId35" Type="http://schemas.openxmlformats.org/officeDocument/2006/relationships/image" Target="../media/image273.png"/><Relationship Id="rId36" Type="http://schemas.openxmlformats.org/officeDocument/2006/relationships/image" Target="../media/image274.png"/><Relationship Id="rId37" Type="http://schemas.openxmlformats.org/officeDocument/2006/relationships/image" Target="../media/image275.png"/><Relationship Id="rId38" Type="http://schemas.openxmlformats.org/officeDocument/2006/relationships/image" Target="../media/image276.png"/><Relationship Id="rId39" Type="http://schemas.openxmlformats.org/officeDocument/2006/relationships/image" Target="../media/image277.png"/><Relationship Id="rId40" Type="http://schemas.openxmlformats.org/officeDocument/2006/relationships/image" Target="../media/image278.png"/><Relationship Id="rId41" Type="http://schemas.openxmlformats.org/officeDocument/2006/relationships/image" Target="../media/image279.png"/><Relationship Id="rId42" Type="http://schemas.openxmlformats.org/officeDocument/2006/relationships/image" Target="../media/image280.png"/><Relationship Id="rId43" Type="http://schemas.openxmlformats.org/officeDocument/2006/relationships/image" Target="../media/image28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image" Target="../media/image286.png"/><Relationship Id="rId7" Type="http://schemas.openxmlformats.org/officeDocument/2006/relationships/image" Target="../media/image287.png"/><Relationship Id="rId8" Type="http://schemas.openxmlformats.org/officeDocument/2006/relationships/image" Target="../media/image288.png"/><Relationship Id="rId9" Type="http://schemas.openxmlformats.org/officeDocument/2006/relationships/image" Target="../media/image289.png"/><Relationship Id="rId10" Type="http://schemas.openxmlformats.org/officeDocument/2006/relationships/image" Target="../media/image290.png"/><Relationship Id="rId11" Type="http://schemas.openxmlformats.org/officeDocument/2006/relationships/image" Target="../media/image291.png"/><Relationship Id="rId12" Type="http://schemas.openxmlformats.org/officeDocument/2006/relationships/image" Target="../media/image292.png"/><Relationship Id="rId13" Type="http://schemas.openxmlformats.org/officeDocument/2006/relationships/image" Target="../media/image293.png"/><Relationship Id="rId14" Type="http://schemas.openxmlformats.org/officeDocument/2006/relationships/image" Target="../media/image294.png"/><Relationship Id="rId15" Type="http://schemas.openxmlformats.org/officeDocument/2006/relationships/image" Target="../media/image295.png"/><Relationship Id="rId16" Type="http://schemas.openxmlformats.org/officeDocument/2006/relationships/image" Target="../media/image296.png"/><Relationship Id="rId17" Type="http://schemas.openxmlformats.org/officeDocument/2006/relationships/image" Target="../media/image297.png"/><Relationship Id="rId18" Type="http://schemas.openxmlformats.org/officeDocument/2006/relationships/image" Target="../media/image298.png"/><Relationship Id="rId19" Type="http://schemas.openxmlformats.org/officeDocument/2006/relationships/image" Target="../media/image299.png"/><Relationship Id="rId20" Type="http://schemas.openxmlformats.org/officeDocument/2006/relationships/image" Target="../media/image300.png"/><Relationship Id="rId21" Type="http://schemas.openxmlformats.org/officeDocument/2006/relationships/image" Target="../media/image301.png"/><Relationship Id="rId22" Type="http://schemas.openxmlformats.org/officeDocument/2006/relationships/image" Target="../media/image302.png"/><Relationship Id="rId23" Type="http://schemas.openxmlformats.org/officeDocument/2006/relationships/image" Target="../media/image303.png"/><Relationship Id="rId24" Type="http://schemas.openxmlformats.org/officeDocument/2006/relationships/image" Target="../media/image304.png"/><Relationship Id="rId25" Type="http://schemas.openxmlformats.org/officeDocument/2006/relationships/image" Target="../media/image305.png"/><Relationship Id="rId26" Type="http://schemas.openxmlformats.org/officeDocument/2006/relationships/image" Target="../media/image306.png"/><Relationship Id="rId27" Type="http://schemas.openxmlformats.org/officeDocument/2006/relationships/image" Target="../media/image307.png"/><Relationship Id="rId28" Type="http://schemas.openxmlformats.org/officeDocument/2006/relationships/image" Target="../media/image308.png"/><Relationship Id="rId29" Type="http://schemas.openxmlformats.org/officeDocument/2006/relationships/image" Target="../media/image309.png"/><Relationship Id="rId30" Type="http://schemas.openxmlformats.org/officeDocument/2006/relationships/image" Target="../media/image310.png"/><Relationship Id="rId31" Type="http://schemas.openxmlformats.org/officeDocument/2006/relationships/image" Target="../media/image311.png"/><Relationship Id="rId32" Type="http://schemas.openxmlformats.org/officeDocument/2006/relationships/image" Target="../media/image312.png"/><Relationship Id="rId33" Type="http://schemas.openxmlformats.org/officeDocument/2006/relationships/image" Target="../media/image313.png"/><Relationship Id="rId34" Type="http://schemas.openxmlformats.org/officeDocument/2006/relationships/image" Target="../media/image314.png"/><Relationship Id="rId35" Type="http://schemas.openxmlformats.org/officeDocument/2006/relationships/image" Target="../media/image315.png"/><Relationship Id="rId36" Type="http://schemas.openxmlformats.org/officeDocument/2006/relationships/image" Target="../media/image316.png"/><Relationship Id="rId37" Type="http://schemas.openxmlformats.org/officeDocument/2006/relationships/image" Target="../media/image317.png"/><Relationship Id="rId38" Type="http://schemas.openxmlformats.org/officeDocument/2006/relationships/image" Target="../media/image318.png"/><Relationship Id="rId39" Type="http://schemas.openxmlformats.org/officeDocument/2006/relationships/image" Target="../media/image319.png"/><Relationship Id="rId40" Type="http://schemas.openxmlformats.org/officeDocument/2006/relationships/image" Target="../media/image320.png"/><Relationship Id="rId41" Type="http://schemas.openxmlformats.org/officeDocument/2006/relationships/image" Target="../media/image321.png"/><Relationship Id="rId42" Type="http://schemas.openxmlformats.org/officeDocument/2006/relationships/image" Target="../media/image322.png"/><Relationship Id="rId43" Type="http://schemas.openxmlformats.org/officeDocument/2006/relationships/image" Target="../media/image323.png"/><Relationship Id="rId44" Type="http://schemas.openxmlformats.org/officeDocument/2006/relationships/image" Target="../media/image324.png"/><Relationship Id="rId45" Type="http://schemas.openxmlformats.org/officeDocument/2006/relationships/image" Target="../media/image32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Relationship Id="rId8" Type="http://schemas.openxmlformats.org/officeDocument/2006/relationships/image" Target="../media/image332.png"/><Relationship Id="rId9" Type="http://schemas.openxmlformats.org/officeDocument/2006/relationships/image" Target="../media/image33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Relationship Id="rId8" Type="http://schemas.openxmlformats.org/officeDocument/2006/relationships/image" Target="../media/image340.png"/><Relationship Id="rId9" Type="http://schemas.openxmlformats.org/officeDocument/2006/relationships/image" Target="../media/image341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44.png"/><Relationship Id="rId13" Type="http://schemas.openxmlformats.org/officeDocument/2006/relationships/image" Target="../media/image345.png"/><Relationship Id="rId14" Type="http://schemas.openxmlformats.org/officeDocument/2006/relationships/image" Target="../media/image346.png"/><Relationship Id="rId15" Type="http://schemas.openxmlformats.org/officeDocument/2006/relationships/image" Target="../media/image347.png"/><Relationship Id="rId16" Type="http://schemas.openxmlformats.org/officeDocument/2006/relationships/image" Target="../media/image34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22" Type="http://schemas.openxmlformats.org/officeDocument/2006/relationships/image" Target="../media/image63.png"/><Relationship Id="rId23" Type="http://schemas.openxmlformats.org/officeDocument/2006/relationships/image" Target="../media/image64.png"/><Relationship Id="rId24" Type="http://schemas.openxmlformats.org/officeDocument/2006/relationships/image" Target="../media/image65.png"/><Relationship Id="rId25" Type="http://schemas.openxmlformats.org/officeDocument/2006/relationships/image" Target="../media/image66.png"/><Relationship Id="rId26" Type="http://schemas.openxmlformats.org/officeDocument/2006/relationships/image" Target="../media/image67.png"/><Relationship Id="rId27" Type="http://schemas.openxmlformats.org/officeDocument/2006/relationships/image" Target="../media/image68.png"/><Relationship Id="rId28" Type="http://schemas.openxmlformats.org/officeDocument/2006/relationships/image" Target="../media/image69.png"/><Relationship Id="rId29" Type="http://schemas.openxmlformats.org/officeDocument/2006/relationships/image" Target="../media/image70.png"/><Relationship Id="rId30" Type="http://schemas.openxmlformats.org/officeDocument/2006/relationships/image" Target="../media/image71.png"/><Relationship Id="rId31" Type="http://schemas.openxmlformats.org/officeDocument/2006/relationships/image" Target="../media/image72.png"/><Relationship Id="rId32" Type="http://schemas.openxmlformats.org/officeDocument/2006/relationships/image" Target="../media/image73.png"/><Relationship Id="rId33" Type="http://schemas.openxmlformats.org/officeDocument/2006/relationships/image" Target="../media/image74.png"/><Relationship Id="rId34" Type="http://schemas.openxmlformats.org/officeDocument/2006/relationships/image" Target="../media/image75.png"/><Relationship Id="rId35" Type="http://schemas.openxmlformats.org/officeDocument/2006/relationships/image" Target="../media/image7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Relationship Id="rId16" Type="http://schemas.openxmlformats.org/officeDocument/2006/relationships/image" Target="../media/image10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Relationship Id="rId16" Type="http://schemas.openxmlformats.org/officeDocument/2006/relationships/image" Target="../media/image119.png"/><Relationship Id="rId17" Type="http://schemas.openxmlformats.org/officeDocument/2006/relationships/image" Target="../media/image120.png"/><Relationship Id="rId18" Type="http://schemas.openxmlformats.org/officeDocument/2006/relationships/image" Target="../media/image121.png"/><Relationship Id="rId19" Type="http://schemas.openxmlformats.org/officeDocument/2006/relationships/image" Target="../media/image122.png"/><Relationship Id="rId20" Type="http://schemas.openxmlformats.org/officeDocument/2006/relationships/image" Target="../media/image123.png"/><Relationship Id="rId21" Type="http://schemas.openxmlformats.org/officeDocument/2006/relationships/image" Target="../media/image124.png"/><Relationship Id="rId22" Type="http://schemas.openxmlformats.org/officeDocument/2006/relationships/image" Target="../media/image125.png"/><Relationship Id="rId23" Type="http://schemas.openxmlformats.org/officeDocument/2006/relationships/image" Target="../media/image126.png"/><Relationship Id="rId24" Type="http://schemas.openxmlformats.org/officeDocument/2006/relationships/image" Target="../media/image127.png"/><Relationship Id="rId25" Type="http://schemas.openxmlformats.org/officeDocument/2006/relationships/image" Target="../media/image128.png"/><Relationship Id="rId26" Type="http://schemas.openxmlformats.org/officeDocument/2006/relationships/image" Target="../media/image129.png"/><Relationship Id="rId27" Type="http://schemas.openxmlformats.org/officeDocument/2006/relationships/image" Target="../media/image130.png"/><Relationship Id="rId28" Type="http://schemas.openxmlformats.org/officeDocument/2006/relationships/image" Target="../media/image131.png"/><Relationship Id="rId29" Type="http://schemas.openxmlformats.org/officeDocument/2006/relationships/image" Target="../media/image132.png"/><Relationship Id="rId30" Type="http://schemas.openxmlformats.org/officeDocument/2006/relationships/image" Target="../media/image133.png"/><Relationship Id="rId31" Type="http://schemas.openxmlformats.org/officeDocument/2006/relationships/image" Target="../media/image134.png"/><Relationship Id="rId32" Type="http://schemas.openxmlformats.org/officeDocument/2006/relationships/image" Target="../media/image135.png"/><Relationship Id="rId33" Type="http://schemas.openxmlformats.org/officeDocument/2006/relationships/image" Target="../media/image136.png"/><Relationship Id="rId34" Type="http://schemas.openxmlformats.org/officeDocument/2006/relationships/image" Target="../media/image137.png"/><Relationship Id="rId35" Type="http://schemas.openxmlformats.org/officeDocument/2006/relationships/image" Target="../media/image13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281" y="-218556"/>
            <a:ext cx="18513995" cy="9971375"/>
            <a:chOff x="-228281" y="-218556"/>
            <a:chExt cx="18513995" cy="997137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846216" y="2854656"/>
              <a:ext cx="5439498" cy="6898164"/>
              <a:chOff x="12846216" y="2854656"/>
              <a:chExt cx="5439498" cy="689816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846216" y="2854656"/>
                <a:ext cx="5439498" cy="689816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228281" y="7754744"/>
              <a:ext cx="13084021" cy="19048"/>
              <a:chOff x="-228281" y="7754744"/>
              <a:chExt cx="13084021" cy="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28281" y="7754744"/>
                <a:ext cx="13084021" cy="190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20369" y="1312659"/>
              <a:ext cx="3081477" cy="19048"/>
              <a:chOff x="14920369" y="1312659"/>
              <a:chExt cx="3081477" cy="190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14920369" y="1312659"/>
                <a:ext cx="3081477" cy="190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74967" y="752807"/>
              <a:ext cx="16521832" cy="19048"/>
              <a:chOff x="-74967" y="752807"/>
              <a:chExt cx="16521832" cy="1904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-74967" y="752807"/>
                <a:ext cx="16521832" cy="1904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98432" y="9752820"/>
            <a:ext cx="18482578" cy="532895"/>
            <a:chOff x="-98432" y="9752820"/>
            <a:chExt cx="18482578" cy="5328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8432" y="9752820"/>
              <a:ext cx="18482578" cy="5328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3986" y="2288396"/>
            <a:ext cx="11745132" cy="28365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3034" y="4194626"/>
            <a:ext cx="6375495" cy="17259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4796" y="5487187"/>
            <a:ext cx="3992262" cy="9452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07215" y="5487187"/>
            <a:ext cx="1027405" cy="60883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72489" y="5484283"/>
            <a:ext cx="814500" cy="5386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87080" y="6354690"/>
            <a:ext cx="6745919" cy="5050208"/>
            <a:chOff x="4687080" y="6354690"/>
            <a:chExt cx="6745919" cy="50502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87080" y="6354690"/>
              <a:ext cx="6745919" cy="5050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9390" y="8119101"/>
            <a:ext cx="4458649" cy="1404708"/>
            <a:chOff x="1309390" y="8119101"/>
            <a:chExt cx="4458649" cy="140470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9390" y="8119101"/>
              <a:ext cx="4458649" cy="14047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379" y="102506"/>
            <a:ext cx="4828827" cy="17843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6520" y="1187832"/>
            <a:ext cx="3630633" cy="13545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9276" y="2223822"/>
            <a:ext cx="12135312" cy="7569622"/>
            <a:chOff x="609276" y="2223822"/>
            <a:chExt cx="12135312" cy="756962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276" y="2223822"/>
              <a:ext cx="12135312" cy="7569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25850" y="5069273"/>
            <a:ext cx="5085962" cy="4724172"/>
            <a:chOff x="12625850" y="5069273"/>
            <a:chExt cx="5085962" cy="47241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25850" y="5069273"/>
              <a:ext cx="5085962" cy="47241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44589" y="1049903"/>
            <a:ext cx="2285714" cy="462434"/>
            <a:chOff x="12744589" y="1049903"/>
            <a:chExt cx="2285714" cy="4624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44589" y="1049903"/>
              <a:ext cx="2285714" cy="4624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44589" y="1730480"/>
            <a:ext cx="5452072" cy="2967479"/>
            <a:chOff x="12744589" y="1730480"/>
            <a:chExt cx="5452072" cy="29674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44589" y="1730480"/>
              <a:ext cx="5452072" cy="29674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00344" y="4633498"/>
            <a:ext cx="5224580" cy="352804"/>
            <a:chOff x="12800344" y="4633498"/>
            <a:chExt cx="5224580" cy="3528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00344" y="4633498"/>
              <a:ext cx="5224580" cy="3528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55863" y="5977703"/>
            <a:ext cx="3921711" cy="1843714"/>
            <a:chOff x="3955863" y="5977703"/>
            <a:chExt cx="3921711" cy="184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55863" y="5977703"/>
              <a:ext cx="3921711" cy="184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9378" y="131236"/>
            <a:ext cx="4829142" cy="18830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567" y="1187832"/>
            <a:ext cx="5332052" cy="13580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65622" y="8506368"/>
            <a:ext cx="1622758" cy="645736"/>
            <a:chOff x="3665622" y="8506368"/>
            <a:chExt cx="1622758" cy="6457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5622" y="8506368"/>
              <a:ext cx="1622758" cy="64573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8068" y="8487906"/>
            <a:ext cx="4079880" cy="7735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56937" y="8506368"/>
            <a:ext cx="1622758" cy="645736"/>
            <a:chOff x="12556937" y="8506368"/>
            <a:chExt cx="1622758" cy="6457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56937" y="8506368"/>
              <a:ext cx="1622758" cy="64573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11401" y="8478392"/>
            <a:ext cx="3858547" cy="7449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6040" y="3226847"/>
            <a:ext cx="4887406" cy="1747454"/>
            <a:chOff x="426040" y="3226847"/>
            <a:chExt cx="4887406" cy="17474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040" y="3226847"/>
              <a:ext cx="4887406" cy="17474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6145" y="5834385"/>
            <a:ext cx="2760143" cy="1989293"/>
            <a:chOff x="416145" y="5834385"/>
            <a:chExt cx="2760143" cy="19892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145" y="5834385"/>
              <a:ext cx="2760143" cy="198929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9956" y="5548548"/>
            <a:ext cx="2438137" cy="50673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35083" y="3147682"/>
            <a:ext cx="2573780" cy="1903016"/>
            <a:chOff x="5435083" y="3147682"/>
            <a:chExt cx="2573780" cy="19030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35083" y="3147682"/>
              <a:ext cx="2573780" cy="190301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9851" y="2839143"/>
            <a:ext cx="3566404" cy="50809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89678" y="5565992"/>
            <a:ext cx="2561280" cy="5080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57567" y="5394167"/>
            <a:ext cx="5714286" cy="35714"/>
            <a:chOff x="6257567" y="5394167"/>
            <a:chExt cx="5714286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6257567" y="5394167"/>
              <a:ext cx="5714286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41850" y="3888530"/>
            <a:ext cx="221191" cy="212044"/>
            <a:chOff x="7141850" y="3888530"/>
            <a:chExt cx="221191" cy="2120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41850" y="3888530"/>
              <a:ext cx="221191" cy="2120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12258" y="5967808"/>
            <a:ext cx="221191" cy="212044"/>
            <a:chOff x="3012258" y="5967808"/>
            <a:chExt cx="221191" cy="21204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12258" y="5967808"/>
              <a:ext cx="221191" cy="2120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29364" y="6697840"/>
            <a:ext cx="5623268" cy="1546973"/>
            <a:chOff x="10129364" y="6697840"/>
            <a:chExt cx="5623268" cy="154697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29364" y="6697840"/>
              <a:ext cx="5623268" cy="154697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073070" y="6306274"/>
            <a:ext cx="2082670" cy="50673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981049" y="3284649"/>
            <a:ext cx="6488081" cy="279347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85371" y="2159931"/>
            <a:ext cx="3877947" cy="50807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931805" y="2461912"/>
            <a:ext cx="5759941" cy="897076"/>
            <a:chOff x="9931805" y="2461912"/>
            <a:chExt cx="5759941" cy="8970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31805" y="2461912"/>
              <a:ext cx="5759941" cy="89707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992929" y="2888922"/>
            <a:ext cx="468944" cy="59427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124358" y="2896541"/>
            <a:ext cx="468944" cy="59427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618122" y="2864484"/>
            <a:ext cx="462657" cy="56790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284838" y="2864483"/>
            <a:ext cx="862086" cy="5869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378" y="131236"/>
            <a:ext cx="4829142" cy="18830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567" y="1187832"/>
            <a:ext cx="5332052" cy="135809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851" y="2839144"/>
            <a:ext cx="4562613" cy="50809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91333" y="7048409"/>
            <a:ext cx="6132819" cy="15091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6040" y="3353817"/>
            <a:ext cx="4622733" cy="3775859"/>
            <a:chOff x="426040" y="3353817"/>
            <a:chExt cx="4622733" cy="37758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040" y="3353817"/>
              <a:ext cx="4622733" cy="37758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4861" y="3325246"/>
            <a:ext cx="2993358" cy="3804431"/>
            <a:chOff x="5644861" y="3325246"/>
            <a:chExt cx="2993358" cy="38044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4861" y="3325246"/>
              <a:ext cx="2993358" cy="38044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060" y="7363292"/>
            <a:ext cx="3027206" cy="830425"/>
            <a:chOff x="5630060" y="7363292"/>
            <a:chExt cx="3027206" cy="8304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30060" y="7363292"/>
              <a:ext cx="3027206" cy="8304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6040" y="7363292"/>
            <a:ext cx="4048320" cy="810636"/>
            <a:chOff x="426040" y="7363292"/>
            <a:chExt cx="4048320" cy="8106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040" y="7363292"/>
              <a:ext cx="4048320" cy="8106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80538" y="2657381"/>
            <a:ext cx="3366223" cy="11529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7574" y="6382765"/>
            <a:ext cx="4651427" cy="520212"/>
            <a:chOff x="387574" y="6382765"/>
            <a:chExt cx="4651427" cy="52021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9632" y="6629360"/>
              <a:ext cx="498622" cy="42739"/>
              <a:chOff x="159632" y="6629360"/>
              <a:chExt cx="498622" cy="4273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-86889" y="6610780"/>
                <a:ext cx="997243" cy="85478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159632" y="6629360"/>
                <a:ext cx="498622" cy="4273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768320" y="6610963"/>
              <a:ext cx="498622" cy="42739"/>
              <a:chOff x="4768320" y="6610963"/>
              <a:chExt cx="498622" cy="4273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0">
                <a:off x="4768320" y="6610963"/>
                <a:ext cx="498622" cy="4273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00898" y="6392454"/>
              <a:ext cx="4630058" cy="42739"/>
              <a:chOff x="400898" y="6392454"/>
              <a:chExt cx="4630058" cy="4273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0800000">
                <a:off x="400898" y="6392454"/>
                <a:ext cx="4630058" cy="4273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06330" y="6850549"/>
              <a:ext cx="4630058" cy="42739"/>
              <a:chOff x="406330" y="6850549"/>
              <a:chExt cx="4630058" cy="4273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0800000">
                <a:off x="406330" y="6850549"/>
                <a:ext cx="4630058" cy="4273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5372934" y="6387540"/>
            <a:ext cx="479129" cy="41068"/>
            <a:chOff x="5372934" y="6387540"/>
            <a:chExt cx="479129" cy="4106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136050" y="6369687"/>
              <a:ext cx="958259" cy="82136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5372934" y="6387540"/>
              <a:ext cx="479129" cy="410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90617" y="6381279"/>
            <a:ext cx="479129" cy="41068"/>
            <a:chOff x="8390617" y="6381279"/>
            <a:chExt cx="479129" cy="4106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8390617" y="6381279"/>
              <a:ext cx="479129" cy="4106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591203" y="6159895"/>
            <a:ext cx="3047619" cy="41068"/>
            <a:chOff x="5591203" y="6159895"/>
            <a:chExt cx="3047619" cy="4106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5591203" y="6159895"/>
              <a:ext cx="3047619" cy="4106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605946" y="6609607"/>
            <a:ext cx="3047619" cy="41068"/>
            <a:chOff x="5605946" y="6609607"/>
            <a:chExt cx="3047619" cy="4106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5605946" y="6609607"/>
              <a:ext cx="3047619" cy="4106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57567" y="5394167"/>
            <a:ext cx="5714286" cy="35714"/>
            <a:chOff x="6257567" y="5394167"/>
            <a:chExt cx="5714286" cy="357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6257567" y="5394167"/>
              <a:ext cx="5714286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665622" y="8506368"/>
            <a:ext cx="1622758" cy="645736"/>
            <a:chOff x="3665622" y="8506368"/>
            <a:chExt cx="1622758" cy="64573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65622" y="8506368"/>
              <a:ext cx="1622758" cy="64573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210611" y="8478382"/>
            <a:ext cx="3858547" cy="74495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556937" y="8506368"/>
            <a:ext cx="1622758" cy="645736"/>
            <a:chOff x="12556937" y="8506368"/>
            <a:chExt cx="1622758" cy="64573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556937" y="8506368"/>
              <a:ext cx="1622758" cy="64573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111401" y="8478392"/>
            <a:ext cx="3858547" cy="74495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782124" y="3254927"/>
            <a:ext cx="7172384" cy="3775859"/>
            <a:chOff x="9782124" y="3254927"/>
            <a:chExt cx="7172384" cy="377585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782124" y="3254927"/>
              <a:ext cx="7172384" cy="3775859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656573" y="2839144"/>
            <a:ext cx="2655213" cy="5080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2383" y="313106"/>
            <a:ext cx="3573359" cy="1878436"/>
            <a:chOff x="5512383" y="313106"/>
            <a:chExt cx="3573359" cy="18784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2383" y="313106"/>
              <a:ext cx="3573359" cy="18784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9378" y="131236"/>
            <a:ext cx="4829142" cy="18830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567" y="1187832"/>
            <a:ext cx="5332052" cy="13580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65622" y="8506368"/>
            <a:ext cx="1622758" cy="645736"/>
            <a:chOff x="3665622" y="8506368"/>
            <a:chExt cx="1622758" cy="6457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5622" y="8506368"/>
              <a:ext cx="1622758" cy="64573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7592" y="8487906"/>
            <a:ext cx="4079880" cy="7735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56937" y="8506368"/>
            <a:ext cx="1622758" cy="645736"/>
            <a:chOff x="12556937" y="8506368"/>
            <a:chExt cx="1622758" cy="6457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56937" y="8506368"/>
              <a:ext cx="1622758" cy="64573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34801" y="8487916"/>
            <a:ext cx="4018813" cy="7735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57567" y="5394167"/>
            <a:ext cx="5714286" cy="35714"/>
            <a:chOff x="6257567" y="5394167"/>
            <a:chExt cx="5714286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6257567" y="5394167"/>
              <a:ext cx="5714286" cy="357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336945" y="834938"/>
            <a:ext cx="2504641" cy="8949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30660" y="774168"/>
            <a:ext cx="5538343" cy="956312"/>
            <a:chOff x="9630660" y="774168"/>
            <a:chExt cx="5538343" cy="9563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30660" y="774168"/>
              <a:ext cx="5538343" cy="9563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72841" y="1175265"/>
            <a:ext cx="1075716" cy="57143"/>
            <a:chOff x="9072841" y="1175265"/>
            <a:chExt cx="1075716" cy="57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8538713" y="1150423"/>
              <a:ext cx="2151431" cy="11428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9072841" y="1175265"/>
              <a:ext cx="1075716" cy="5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65988" y="1138595"/>
            <a:ext cx="1075716" cy="57143"/>
            <a:chOff x="14565988" y="1138595"/>
            <a:chExt cx="1075716" cy="5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4565988" y="1138595"/>
              <a:ext cx="1075716" cy="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04290" y="639772"/>
            <a:ext cx="5523810" cy="57143"/>
            <a:chOff x="9604290" y="639772"/>
            <a:chExt cx="5523810" cy="57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9604290" y="639772"/>
              <a:ext cx="5523810" cy="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02029" y="1680826"/>
            <a:ext cx="5523810" cy="57143"/>
            <a:chOff x="9602029" y="1680826"/>
            <a:chExt cx="5523810" cy="571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9602029" y="1680826"/>
              <a:ext cx="5523810" cy="5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438466" y="794033"/>
            <a:ext cx="853049" cy="197207"/>
            <a:chOff x="11438466" y="794033"/>
            <a:chExt cx="853049" cy="19720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38466" y="794033"/>
              <a:ext cx="853049" cy="1972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550850" y="1888830"/>
            <a:ext cx="344571" cy="197207"/>
            <a:chOff x="5550850" y="1888830"/>
            <a:chExt cx="344571" cy="19720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50850" y="1888830"/>
              <a:ext cx="344571" cy="1972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26040" y="5488262"/>
            <a:ext cx="5712321" cy="2778667"/>
            <a:chOff x="426040" y="5488262"/>
            <a:chExt cx="5712321" cy="277866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6040" y="5488262"/>
              <a:ext cx="5712321" cy="277866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69738" y="5169077"/>
            <a:ext cx="1818042" cy="50673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35193" y="2705288"/>
            <a:ext cx="5666209" cy="2072895"/>
            <a:chOff x="435193" y="2705288"/>
            <a:chExt cx="5666209" cy="207289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435193" y="2705288"/>
              <a:ext cx="5654500" cy="1823406"/>
              <a:chOff x="435193" y="2705288"/>
              <a:chExt cx="5654500" cy="1823406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35193" y="2705288"/>
                <a:ext cx="5654500" cy="182340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444259" y="4406754"/>
              <a:ext cx="5654500" cy="368561"/>
              <a:chOff x="444259" y="4406754"/>
              <a:chExt cx="5654500" cy="36856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44259" y="4406754"/>
                <a:ext cx="5654500" cy="368561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02595" y="2350563"/>
            <a:ext cx="1762299" cy="50671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31571" y="6320151"/>
            <a:ext cx="154020" cy="192014"/>
            <a:chOff x="1131571" y="6320151"/>
            <a:chExt cx="154020" cy="1920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1571" y="6320151"/>
              <a:ext cx="154020" cy="1920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29666" y="6842056"/>
            <a:ext cx="154020" cy="192014"/>
            <a:chOff x="1129666" y="6842056"/>
            <a:chExt cx="154020" cy="19201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9666" y="6842056"/>
              <a:ext cx="154020" cy="1920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27761" y="7354437"/>
            <a:ext cx="154020" cy="192014"/>
            <a:chOff x="1127761" y="7354437"/>
            <a:chExt cx="154020" cy="19201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7761" y="7354437"/>
              <a:ext cx="154020" cy="19201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25856" y="7885866"/>
            <a:ext cx="154020" cy="192014"/>
            <a:chOff x="1125856" y="7885866"/>
            <a:chExt cx="154020" cy="19201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25856" y="7885866"/>
              <a:ext cx="154020" cy="19201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72523" y="6327770"/>
            <a:ext cx="317335" cy="192014"/>
            <a:chOff x="672523" y="6327770"/>
            <a:chExt cx="317335" cy="19201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72523" y="6327770"/>
              <a:ext cx="317335" cy="19201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80142" y="6849675"/>
            <a:ext cx="317335" cy="192014"/>
            <a:chOff x="680142" y="6849675"/>
            <a:chExt cx="317335" cy="19201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0142" y="6849675"/>
              <a:ext cx="317335" cy="19201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78237" y="7352532"/>
            <a:ext cx="317335" cy="192014"/>
            <a:chOff x="678237" y="7352532"/>
            <a:chExt cx="317335" cy="19201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78237" y="7352532"/>
              <a:ext cx="317335" cy="1920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70618" y="7887770"/>
            <a:ext cx="317335" cy="192014"/>
            <a:chOff x="670618" y="7887770"/>
            <a:chExt cx="317335" cy="19201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70618" y="7887770"/>
              <a:ext cx="317335" cy="1920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78617" y="3606865"/>
            <a:ext cx="317335" cy="192014"/>
            <a:chOff x="578617" y="3606865"/>
            <a:chExt cx="317335" cy="1920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8617" y="3606865"/>
              <a:ext cx="317335" cy="192014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065906" y="6422512"/>
            <a:ext cx="1952548" cy="364910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6078374" y="6570771"/>
            <a:ext cx="666667" cy="57143"/>
            <a:chOff x="6078374" y="6570771"/>
            <a:chExt cx="666667" cy="5714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5400000">
              <a:off x="6078374" y="6570771"/>
              <a:ext cx="666667" cy="5714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061451" y="6910288"/>
            <a:ext cx="380952" cy="57143"/>
            <a:chOff x="6061451" y="6910288"/>
            <a:chExt cx="380952" cy="57143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10800000">
              <a:off x="6061451" y="6910288"/>
              <a:ext cx="380952" cy="5714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6050022" y="6260765"/>
            <a:ext cx="380952" cy="57143"/>
            <a:chOff x="6050022" y="6260765"/>
            <a:chExt cx="380952" cy="57143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10800000">
              <a:off x="6050022" y="6260765"/>
              <a:ext cx="380952" cy="57143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6040490" y="7486048"/>
            <a:ext cx="1982034" cy="364910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6078374" y="7634303"/>
            <a:ext cx="666667" cy="57143"/>
            <a:chOff x="6078374" y="7634303"/>
            <a:chExt cx="666667" cy="57143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5400000">
              <a:off x="6078374" y="7634303"/>
              <a:ext cx="666667" cy="5714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6061451" y="7973820"/>
            <a:ext cx="380952" cy="57143"/>
            <a:chOff x="6061451" y="7973820"/>
            <a:chExt cx="380952" cy="57143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10800000">
              <a:off x="6061451" y="7973820"/>
              <a:ext cx="380952" cy="57143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6050022" y="7324296"/>
            <a:ext cx="380952" cy="57143"/>
            <a:chOff x="6050022" y="7324296"/>
            <a:chExt cx="380952" cy="57143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10800000">
              <a:off x="6050022" y="7324296"/>
              <a:ext cx="380952" cy="57143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4915096" y="5664430"/>
            <a:ext cx="4356863" cy="574434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9429107" y="2872063"/>
            <a:ext cx="8381507" cy="2374317"/>
            <a:chOff x="9429107" y="2872063"/>
            <a:chExt cx="8381507" cy="2374317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429107" y="2872063"/>
              <a:ext cx="8381507" cy="2374317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9515906" y="2463306"/>
            <a:ext cx="2649394" cy="506737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9208545" y="5618272"/>
            <a:ext cx="9010503" cy="2487201"/>
            <a:chOff x="9208545" y="5618272"/>
            <a:chExt cx="9010503" cy="2487201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208545" y="5618272"/>
              <a:ext cx="9010503" cy="24872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82602" y="3019324"/>
            <a:ext cx="6843686" cy="2123534"/>
            <a:chOff x="10282602" y="3019324"/>
            <a:chExt cx="6843686" cy="2123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2602" y="3019324"/>
              <a:ext cx="6843686" cy="2123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30660" y="774168"/>
            <a:ext cx="5538343" cy="956312"/>
            <a:chOff x="9630660" y="774168"/>
            <a:chExt cx="5538343" cy="9563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0660" y="774168"/>
              <a:ext cx="5538343" cy="9563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28311" y="5542074"/>
            <a:ext cx="6991911" cy="2092390"/>
            <a:chOff x="10228311" y="5542074"/>
            <a:chExt cx="6991911" cy="20923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8311" y="5542074"/>
              <a:ext cx="6991911" cy="20923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6145" y="2670064"/>
            <a:ext cx="3603051" cy="2514541"/>
            <a:chOff x="416145" y="2670064"/>
            <a:chExt cx="3603051" cy="25145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145" y="2670064"/>
              <a:ext cx="3603051" cy="251454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9378" y="131236"/>
            <a:ext cx="4829142" cy="18830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6520" y="1187832"/>
            <a:ext cx="4695129" cy="13545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65622" y="8506368"/>
            <a:ext cx="1622758" cy="645736"/>
            <a:chOff x="3665622" y="8506368"/>
            <a:chExt cx="1622758" cy="6457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65622" y="8506368"/>
              <a:ext cx="1622758" cy="64573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8106" y="8487906"/>
            <a:ext cx="4017899" cy="7354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56937" y="8506368"/>
            <a:ext cx="1622758" cy="645736"/>
            <a:chOff x="12556937" y="8506368"/>
            <a:chExt cx="1622758" cy="6457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56937" y="8506368"/>
              <a:ext cx="1622758" cy="64573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34801" y="8487916"/>
            <a:ext cx="4018813" cy="77352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9956" y="5814840"/>
            <a:ext cx="2581613" cy="50809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9851" y="2305811"/>
            <a:ext cx="2433289" cy="5080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57567" y="5394167"/>
            <a:ext cx="5714286" cy="35714"/>
            <a:chOff x="6257567" y="5394167"/>
            <a:chExt cx="5714286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6257567" y="5394167"/>
              <a:ext cx="5714286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8774" y="3781641"/>
            <a:ext cx="221191" cy="212044"/>
            <a:chOff x="598774" y="3781641"/>
            <a:chExt cx="221191" cy="21204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8774" y="3781641"/>
              <a:ext cx="221191" cy="2120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72841" y="1175265"/>
            <a:ext cx="1075716" cy="57143"/>
            <a:chOff x="9072841" y="1175265"/>
            <a:chExt cx="1075716" cy="571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8538713" y="1150423"/>
              <a:ext cx="2151431" cy="11428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9072841" y="1175265"/>
              <a:ext cx="1075716" cy="5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565988" y="1138595"/>
            <a:ext cx="1075716" cy="57143"/>
            <a:chOff x="14565988" y="1138595"/>
            <a:chExt cx="1075716" cy="5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4565988" y="1138595"/>
              <a:ext cx="1075716" cy="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04290" y="639772"/>
            <a:ext cx="5523810" cy="57143"/>
            <a:chOff x="9604290" y="639772"/>
            <a:chExt cx="5523810" cy="571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9604290" y="639772"/>
              <a:ext cx="5523810" cy="5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02029" y="1680826"/>
            <a:ext cx="5523810" cy="57143"/>
            <a:chOff x="9602029" y="1680826"/>
            <a:chExt cx="5523810" cy="5714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9602029" y="1680826"/>
              <a:ext cx="5523810" cy="5714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336945" y="834938"/>
            <a:ext cx="2504641" cy="89494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16145" y="7131607"/>
            <a:ext cx="6171429" cy="702527"/>
            <a:chOff x="416145" y="7131607"/>
            <a:chExt cx="6171429" cy="70252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6145" y="7131607"/>
              <a:ext cx="6171429" cy="70252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16145" y="6504520"/>
            <a:ext cx="6151639" cy="683304"/>
            <a:chOff x="416145" y="6504520"/>
            <a:chExt cx="6151639" cy="68330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6145" y="6504520"/>
              <a:ext cx="6151639" cy="68330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55725" y="6217190"/>
            <a:ext cx="6103278" cy="372036"/>
            <a:chOff x="455725" y="6217190"/>
            <a:chExt cx="6103278" cy="37203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5725" y="6217190"/>
              <a:ext cx="6103278" cy="37203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82776" y="3936542"/>
            <a:ext cx="221191" cy="212044"/>
            <a:chOff x="1482776" y="3936542"/>
            <a:chExt cx="221191" cy="21204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82776" y="3936542"/>
              <a:ext cx="221191" cy="21204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166731" y="2651018"/>
            <a:ext cx="4503427" cy="2552002"/>
            <a:chOff x="4166731" y="2651018"/>
            <a:chExt cx="4503427" cy="255200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66731" y="2651018"/>
              <a:ext cx="4503427" cy="255200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69202" y="994033"/>
            <a:ext cx="846123" cy="197207"/>
            <a:chOff x="11369202" y="994033"/>
            <a:chExt cx="846123" cy="19720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369202" y="994033"/>
              <a:ext cx="846123" cy="19720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99474" y="6848686"/>
            <a:ext cx="324985" cy="197207"/>
            <a:chOff x="699474" y="6848686"/>
            <a:chExt cx="324985" cy="19720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99474" y="6848686"/>
              <a:ext cx="324985" cy="19720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955208" y="1422605"/>
            <a:ext cx="860117" cy="197207"/>
            <a:chOff x="11955208" y="1422605"/>
            <a:chExt cx="860117" cy="197207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955208" y="1422605"/>
              <a:ext cx="860117" cy="19720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09369" y="7437257"/>
            <a:ext cx="322709" cy="197207"/>
            <a:chOff x="709369" y="7437257"/>
            <a:chExt cx="322709" cy="19720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09369" y="7437257"/>
              <a:ext cx="322709" cy="19720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371167" y="1393971"/>
            <a:ext cx="691143" cy="691143"/>
            <a:chOff x="6371167" y="1393971"/>
            <a:chExt cx="691143" cy="69114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371167" y="1393971"/>
              <a:ext cx="691143" cy="69114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124983" y="4655924"/>
            <a:ext cx="2031230" cy="1036489"/>
            <a:chOff x="4124983" y="4655924"/>
            <a:chExt cx="2031230" cy="1036489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124983" y="4655924"/>
              <a:ext cx="2031230" cy="103648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485026" y="313106"/>
            <a:ext cx="3600716" cy="1878436"/>
            <a:chOff x="5485026" y="313106"/>
            <a:chExt cx="3600716" cy="1878436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85026" y="313106"/>
              <a:ext cx="3600716" cy="187843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39280" y="957526"/>
            <a:ext cx="356140" cy="197207"/>
            <a:chOff x="5539280" y="957526"/>
            <a:chExt cx="356140" cy="197207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539280" y="957526"/>
              <a:ext cx="356140" cy="19720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537376" y="1650860"/>
            <a:ext cx="356140" cy="197207"/>
            <a:chOff x="5537376" y="1650860"/>
            <a:chExt cx="356140" cy="197207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537376" y="1650860"/>
              <a:ext cx="356140" cy="19720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233398" y="4081920"/>
            <a:ext cx="907200" cy="235426"/>
            <a:chOff x="4233398" y="4081920"/>
            <a:chExt cx="907200" cy="235426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233398" y="4081920"/>
              <a:ext cx="907200" cy="23542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4214350" y="4056353"/>
            <a:ext cx="1228241" cy="289329"/>
            <a:chOff x="4214350" y="4056353"/>
            <a:chExt cx="1228241" cy="289329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214350" y="4056353"/>
              <a:ext cx="1228241" cy="28932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387574" y="6506575"/>
            <a:ext cx="6219048" cy="695533"/>
            <a:chOff x="387574" y="6506575"/>
            <a:chExt cx="6219048" cy="695533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82812" y="6836277"/>
              <a:ext cx="666667" cy="57143"/>
              <a:chOff x="82812" y="6836277"/>
              <a:chExt cx="666667" cy="57143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5400000">
                <a:off x="-246792" y="6811435"/>
                <a:ext cx="1333333" cy="114286"/>
              </a:xfrm>
              <a:prstGeom prst="rect">
                <a:avLst/>
              </a:prstGeom>
            </p:spPr>
          </p:pic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 rot="5400000">
                <a:off x="82812" y="6836277"/>
                <a:ext cx="666667" cy="57143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6244717" y="6811679"/>
              <a:ext cx="666667" cy="57143"/>
              <a:chOff x="6244717" y="6811679"/>
              <a:chExt cx="666667" cy="57143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 rot="5400000">
                <a:off x="6244717" y="6811679"/>
                <a:ext cx="666667" cy="57143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405389" y="6519529"/>
              <a:ext cx="6190476" cy="57143"/>
              <a:chOff x="405389" y="6519529"/>
              <a:chExt cx="6190476" cy="57143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 rot="10800000">
                <a:off x="405389" y="6519529"/>
                <a:ext cx="6190476" cy="57143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412651" y="7132011"/>
              <a:ext cx="6190476" cy="57143"/>
              <a:chOff x="412651" y="7132011"/>
              <a:chExt cx="6190476" cy="57143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 rot="10800000">
                <a:off x="412651" y="7132011"/>
                <a:ext cx="6190476" cy="57143"/>
              </a:xfrm>
              <a:prstGeom prst="rect">
                <a:avLst/>
              </a:prstGeom>
            </p:spPr>
          </p:pic>
        </p:grpSp>
      </p:grpSp>
      <p:grpSp>
        <p:nvGrpSpPr>
          <p:cNvPr id="1034" name="그룹 1034"/>
          <p:cNvGrpSpPr/>
          <p:nvPr/>
        </p:nvGrpSpPr>
        <p:grpSpPr>
          <a:xfrm>
            <a:off x="6558631" y="6771172"/>
            <a:ext cx="2857143" cy="150000"/>
            <a:chOff x="6558631" y="6771172"/>
            <a:chExt cx="2857143" cy="150000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558631" y="6771172"/>
              <a:ext cx="2857143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85026" y="271371"/>
            <a:ext cx="3600716" cy="1920171"/>
            <a:chOff x="5485026" y="271371"/>
            <a:chExt cx="3600716" cy="19201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5026" y="271371"/>
              <a:ext cx="3600716" cy="19201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93039" y="5601990"/>
            <a:ext cx="6833249" cy="1996184"/>
            <a:chOff x="10293039" y="5601990"/>
            <a:chExt cx="6833249" cy="19961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3039" y="5601990"/>
              <a:ext cx="6833249" cy="19961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93039" y="2960638"/>
            <a:ext cx="6833249" cy="2192656"/>
            <a:chOff x="10293039" y="2960638"/>
            <a:chExt cx="6833249" cy="21926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3039" y="2960638"/>
              <a:ext cx="6833249" cy="21926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9067" y="2637401"/>
            <a:ext cx="3603051" cy="2205632"/>
            <a:chOff x="399067" y="2637401"/>
            <a:chExt cx="3603051" cy="22056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067" y="2637401"/>
              <a:ext cx="3603051" cy="220563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9378" y="131236"/>
            <a:ext cx="4829142" cy="18830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6520" y="1187832"/>
            <a:ext cx="4695129" cy="13545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65622" y="8506368"/>
            <a:ext cx="1622758" cy="645736"/>
            <a:chOff x="3665622" y="8506368"/>
            <a:chExt cx="1622758" cy="6457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65622" y="8506368"/>
              <a:ext cx="1622758" cy="64573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9516" y="8487906"/>
            <a:ext cx="4071318" cy="7354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56937" y="8506368"/>
            <a:ext cx="1622758" cy="645736"/>
            <a:chOff x="12556937" y="8506368"/>
            <a:chExt cx="1622758" cy="6457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56937" y="8506368"/>
              <a:ext cx="1622758" cy="64573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34801" y="8487916"/>
            <a:ext cx="4018813" cy="77352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57567" y="5394167"/>
            <a:ext cx="5714286" cy="35714"/>
            <a:chOff x="6257567" y="5394167"/>
            <a:chExt cx="5714286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6257567" y="5394167"/>
              <a:ext cx="5714286" cy="357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336945" y="834938"/>
            <a:ext cx="2504641" cy="89494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149653" y="2627506"/>
            <a:ext cx="4503427" cy="2215526"/>
            <a:chOff x="4149653" y="2627506"/>
            <a:chExt cx="4503427" cy="221552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49653" y="2627506"/>
              <a:ext cx="4503427" cy="221552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2845" y="2282310"/>
            <a:ext cx="2415366" cy="5067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347471" y="3596226"/>
            <a:ext cx="221191" cy="212044"/>
            <a:chOff x="2347471" y="3596226"/>
            <a:chExt cx="221191" cy="21204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47471" y="3596226"/>
              <a:ext cx="221191" cy="2120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21949" y="3751127"/>
            <a:ext cx="221191" cy="212044"/>
            <a:chOff x="3221949" y="3751127"/>
            <a:chExt cx="221191" cy="21204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21949" y="3751127"/>
              <a:ext cx="221191" cy="21204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2845" y="5003205"/>
            <a:ext cx="2563699" cy="50673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99067" y="5339781"/>
            <a:ext cx="6103278" cy="372036"/>
            <a:chOff x="399067" y="5339781"/>
            <a:chExt cx="6103278" cy="37203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9067" y="5339781"/>
              <a:ext cx="6103278" cy="3720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89543" y="5652331"/>
            <a:ext cx="6112801" cy="1245209"/>
            <a:chOff x="389543" y="5652331"/>
            <a:chExt cx="6112801" cy="124520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9543" y="5652331"/>
              <a:ext cx="6112801" cy="124520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89543" y="6821349"/>
            <a:ext cx="6120655" cy="1275719"/>
            <a:chOff x="389543" y="6821349"/>
            <a:chExt cx="6120655" cy="127571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9543" y="6821349"/>
              <a:ext cx="6120655" cy="127571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43166" y="6543105"/>
            <a:ext cx="327271" cy="197207"/>
            <a:chOff x="643166" y="6543105"/>
            <a:chExt cx="327271" cy="19720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3166" y="6543105"/>
              <a:ext cx="327271" cy="19720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136423" y="4385946"/>
            <a:ext cx="1099773" cy="656955"/>
            <a:chOff x="4136423" y="4385946"/>
            <a:chExt cx="1099773" cy="65695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36423" y="4385946"/>
              <a:ext cx="1099773" cy="65695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630660" y="774168"/>
            <a:ext cx="5538343" cy="956312"/>
            <a:chOff x="9630660" y="774168"/>
            <a:chExt cx="5538343" cy="95631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30660" y="774168"/>
              <a:ext cx="5538343" cy="95631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072841" y="1175265"/>
            <a:ext cx="1075716" cy="57143"/>
            <a:chOff x="9072841" y="1175265"/>
            <a:chExt cx="1075716" cy="5714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8538713" y="1150423"/>
              <a:ext cx="2151431" cy="114286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9072841" y="1175265"/>
              <a:ext cx="1075716" cy="5714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565988" y="1138595"/>
            <a:ext cx="1075716" cy="57143"/>
            <a:chOff x="14565988" y="1138595"/>
            <a:chExt cx="1075716" cy="5714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14565988" y="1138595"/>
              <a:ext cx="1075716" cy="5714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604290" y="639772"/>
            <a:ext cx="5523810" cy="57143"/>
            <a:chOff x="9604290" y="639772"/>
            <a:chExt cx="5523810" cy="5714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10800000">
              <a:off x="9604290" y="639772"/>
              <a:ext cx="5523810" cy="5714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602029" y="1680826"/>
            <a:ext cx="5523810" cy="57143"/>
            <a:chOff x="9602029" y="1680826"/>
            <a:chExt cx="5523810" cy="5714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10800000">
              <a:off x="9602029" y="1680826"/>
              <a:ext cx="5523810" cy="5714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589156" y="1203557"/>
            <a:ext cx="873788" cy="197207"/>
            <a:chOff x="11589156" y="1203557"/>
            <a:chExt cx="873788" cy="19720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589156" y="1203557"/>
              <a:ext cx="873788" cy="19720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997478" y="1422605"/>
            <a:ext cx="789275" cy="197207"/>
            <a:chOff x="11997478" y="1422605"/>
            <a:chExt cx="789275" cy="197207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997478" y="1422605"/>
              <a:ext cx="789275" cy="19720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529757" y="1376574"/>
            <a:ext cx="356140" cy="197207"/>
            <a:chOff x="5529757" y="1376574"/>
            <a:chExt cx="356140" cy="197207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529757" y="1376574"/>
              <a:ext cx="356140" cy="19720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527852" y="1869907"/>
            <a:ext cx="356140" cy="197207"/>
            <a:chOff x="5527852" y="1869907"/>
            <a:chExt cx="356140" cy="197207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527852" y="1869907"/>
              <a:ext cx="356140" cy="19720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37376" y="812765"/>
            <a:ext cx="356140" cy="197207"/>
            <a:chOff x="5537376" y="812765"/>
            <a:chExt cx="356140" cy="197207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537376" y="812765"/>
              <a:ext cx="356140" cy="19720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60309" y="5969772"/>
            <a:ext cx="327271" cy="197207"/>
            <a:chOff x="660309" y="5969772"/>
            <a:chExt cx="327271" cy="197207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60309" y="5969772"/>
              <a:ext cx="327271" cy="19720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439155" y="775599"/>
            <a:ext cx="873788" cy="197207"/>
            <a:chOff x="11439155" y="775599"/>
            <a:chExt cx="873788" cy="197207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439155" y="775599"/>
              <a:ext cx="873788" cy="19720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660309" y="7141200"/>
            <a:ext cx="327271" cy="197207"/>
            <a:chOff x="660309" y="7141200"/>
            <a:chExt cx="327271" cy="19720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60309" y="7141200"/>
              <a:ext cx="327271" cy="19720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667928" y="7729772"/>
            <a:ext cx="327271" cy="197207"/>
            <a:chOff x="667928" y="7729772"/>
            <a:chExt cx="327271" cy="197207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67928" y="7729772"/>
              <a:ext cx="327271" cy="197207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187748" y="3836735"/>
            <a:ext cx="1306802" cy="220231"/>
            <a:chOff x="4187748" y="3836735"/>
            <a:chExt cx="1306802" cy="220231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187748" y="3836735"/>
              <a:ext cx="1306802" cy="220231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322287" y="5620666"/>
            <a:ext cx="6219048" cy="695533"/>
            <a:chOff x="322287" y="5620666"/>
            <a:chExt cx="6219048" cy="695533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17525" y="5950368"/>
              <a:ext cx="666667" cy="57143"/>
              <a:chOff x="17525" y="5950368"/>
              <a:chExt cx="666667" cy="57143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 rot="5400000">
                <a:off x="-312078" y="5925527"/>
                <a:ext cx="1333333" cy="114286"/>
              </a:xfrm>
              <a:prstGeom prst="rect">
                <a:avLst/>
              </a:prstGeom>
            </p:spPr>
          </p:pic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 rot="5400000">
                <a:off x="17525" y="5950368"/>
                <a:ext cx="666667" cy="57143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6179430" y="5925771"/>
              <a:ext cx="666667" cy="57143"/>
              <a:chOff x="6179430" y="5925771"/>
              <a:chExt cx="666667" cy="57143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 rot="5400000">
                <a:off x="6179430" y="5925771"/>
                <a:ext cx="666667" cy="57143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340102" y="5633620"/>
              <a:ext cx="6190476" cy="57143"/>
              <a:chOff x="340102" y="5633620"/>
              <a:chExt cx="6190476" cy="57143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 rot="10800000">
                <a:off x="340102" y="5633620"/>
                <a:ext cx="6190476" cy="57143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347364" y="6246103"/>
              <a:ext cx="6190476" cy="57143"/>
              <a:chOff x="347364" y="6246103"/>
              <a:chExt cx="6190476" cy="57143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 rot="10800000">
                <a:off x="347364" y="6246103"/>
                <a:ext cx="6190476" cy="57143"/>
              </a:xfrm>
              <a:prstGeom prst="rect">
                <a:avLst/>
              </a:prstGeom>
            </p:spPr>
          </p:pic>
        </p:grpSp>
      </p:grpSp>
      <p:grpSp>
        <p:nvGrpSpPr>
          <p:cNvPr id="1036" name="그룹 1036"/>
          <p:cNvGrpSpPr/>
          <p:nvPr/>
        </p:nvGrpSpPr>
        <p:grpSpPr>
          <a:xfrm>
            <a:off x="6493345" y="5885263"/>
            <a:ext cx="2857143" cy="150000"/>
            <a:chOff x="6493345" y="5885263"/>
            <a:chExt cx="2857143" cy="150000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493345" y="5885263"/>
              <a:ext cx="2857143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80206" y="8509323"/>
            <a:ext cx="1810939" cy="637618"/>
            <a:chOff x="3580206" y="8509323"/>
            <a:chExt cx="1810939" cy="637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0206" y="8509323"/>
              <a:ext cx="1810939" cy="6376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60618" y="8475209"/>
            <a:ext cx="2420482" cy="8634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378" y="131236"/>
            <a:ext cx="4883428" cy="18830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6520" y="1197356"/>
            <a:ext cx="4191662" cy="13545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8987" y="5743560"/>
            <a:ext cx="70813" cy="10180"/>
            <a:chOff x="668987" y="5743560"/>
            <a:chExt cx="70813" cy="101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340000">
              <a:off x="668987" y="5743560"/>
              <a:ext cx="70813" cy="101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61639" y="8509323"/>
            <a:ext cx="1810939" cy="637618"/>
            <a:chOff x="12461639" y="8509323"/>
            <a:chExt cx="1810939" cy="6376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61639" y="8509323"/>
              <a:ext cx="1810939" cy="6376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13371" y="8475209"/>
            <a:ext cx="2467120" cy="8634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57567" y="5394167"/>
            <a:ext cx="5714286" cy="35714"/>
            <a:chOff x="6257567" y="5394167"/>
            <a:chExt cx="5714286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6257567" y="5394167"/>
              <a:ext cx="5714286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3409" y="5940365"/>
            <a:ext cx="2201497" cy="2131128"/>
            <a:chOff x="10383409" y="5940365"/>
            <a:chExt cx="2201497" cy="2131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3409" y="5940365"/>
              <a:ext cx="2201497" cy="2131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9938" y="3165678"/>
            <a:ext cx="4090481" cy="4225461"/>
            <a:chOff x="299938" y="3165678"/>
            <a:chExt cx="4090481" cy="4225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38" y="3165678"/>
              <a:ext cx="4090481" cy="42254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378" y="131236"/>
            <a:ext cx="4883428" cy="18830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7472" y="1171966"/>
            <a:ext cx="2092624" cy="12945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8987" y="5743560"/>
            <a:ext cx="70813" cy="10180"/>
            <a:chOff x="668987" y="5743560"/>
            <a:chExt cx="70813" cy="101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340000">
              <a:off x="668987" y="5743560"/>
              <a:ext cx="70813" cy="101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33957" y="3352658"/>
            <a:ext cx="3046151" cy="1231705"/>
            <a:chOff x="10333957" y="3352658"/>
            <a:chExt cx="3046151" cy="12317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33957" y="3352658"/>
              <a:ext cx="3046151" cy="12317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23740" y="4506091"/>
            <a:ext cx="1471536" cy="5207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23740" y="5200136"/>
            <a:ext cx="2282889" cy="5207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85892" y="4768511"/>
            <a:ext cx="6077002" cy="46987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18788" y="5472083"/>
            <a:ext cx="6656526" cy="45083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23699" y="5862093"/>
            <a:ext cx="1238346" cy="5207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01546" y="3165678"/>
            <a:ext cx="4090481" cy="4225461"/>
            <a:chOff x="4701546" y="3165678"/>
            <a:chExt cx="4090481" cy="42254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01546" y="3165678"/>
              <a:ext cx="4090481" cy="42254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57567" y="5394167"/>
            <a:ext cx="5714286" cy="35714"/>
            <a:chOff x="6257567" y="5394167"/>
            <a:chExt cx="5714286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6257567" y="5394167"/>
              <a:ext cx="5714286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80206" y="8509323"/>
            <a:ext cx="1810939" cy="637618"/>
            <a:chOff x="3580206" y="8509323"/>
            <a:chExt cx="1810939" cy="63761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80206" y="8509323"/>
              <a:ext cx="1810939" cy="63761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54508" y="8595737"/>
            <a:ext cx="2804939" cy="56362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281" y="2854656"/>
            <a:ext cx="18513995" cy="6898164"/>
            <a:chOff x="-228281" y="2854656"/>
            <a:chExt cx="18513995" cy="689816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8281" y="7754744"/>
              <a:ext cx="13084021" cy="19048"/>
              <a:chOff x="-228281" y="7754744"/>
              <a:chExt cx="13084021" cy="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8281" y="7754744"/>
                <a:ext cx="13084021" cy="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846216" y="2854656"/>
              <a:ext cx="5439498" cy="6898164"/>
              <a:chOff x="12846216" y="2854656"/>
              <a:chExt cx="5439498" cy="689816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846216" y="2854656"/>
                <a:ext cx="5439498" cy="689816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237805" y="9752820"/>
            <a:ext cx="18761324" cy="532895"/>
            <a:chOff x="-237805" y="9752820"/>
            <a:chExt cx="18761324" cy="5328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7805" y="9752820"/>
              <a:ext cx="18761324" cy="5328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2866" y="2506770"/>
            <a:ext cx="7804204" cy="31842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848972" y="1384055"/>
            <a:ext cx="3224270" cy="19048"/>
            <a:chOff x="14848972" y="1384055"/>
            <a:chExt cx="3224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848972" y="1384055"/>
              <a:ext cx="3224270" cy="19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36508" cy="10285714"/>
            <a:chOff x="0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8254" y="5979339"/>
            <a:ext cx="3168254" cy="4480670"/>
            <a:chOff x="3168254" y="5979339"/>
            <a:chExt cx="3168254" cy="4480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8254" y="5979339"/>
              <a:ext cx="3168254" cy="44806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12766" y="1576497"/>
            <a:ext cx="3001379" cy="1101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29072" y="1050195"/>
            <a:ext cx="2023875" cy="22936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46578" y="1337397"/>
            <a:ext cx="3745542" cy="21668"/>
            <a:chOff x="12046578" y="1337397"/>
            <a:chExt cx="3745542" cy="216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46578" y="1337397"/>
              <a:ext cx="3745542" cy="2166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2036" y="1253123"/>
            <a:ext cx="5312013" cy="304720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21301" y="2318796"/>
            <a:ext cx="2762563" cy="21226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12792" y="4654763"/>
            <a:ext cx="3010426" cy="1102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29072" y="4139015"/>
            <a:ext cx="2259114" cy="22783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46535" y="4360595"/>
            <a:ext cx="3745542" cy="21668"/>
            <a:chOff x="12046535" y="4360595"/>
            <a:chExt cx="3745542" cy="216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46535" y="4360595"/>
              <a:ext cx="3745542" cy="2166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80253" y="5671825"/>
            <a:ext cx="5324343" cy="98117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38087" y="7520298"/>
            <a:ext cx="3037569" cy="110293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54400" y="7005143"/>
            <a:ext cx="2259114" cy="22783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71868" y="7282164"/>
            <a:ext cx="3745542" cy="21668"/>
            <a:chOff x="12071868" y="7282164"/>
            <a:chExt cx="3745542" cy="216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71868" y="7282164"/>
              <a:ext cx="3745542" cy="2166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87634" y="8530224"/>
            <a:ext cx="7745906" cy="10001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93682" y="3086063"/>
            <a:ext cx="5266187" cy="19549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122" y="4768161"/>
            <a:ext cx="16995949" cy="24784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379" y="102506"/>
            <a:ext cx="4828827" cy="17843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567" y="1187832"/>
            <a:ext cx="4611252" cy="13545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69116" y="2474391"/>
            <a:ext cx="14347482" cy="6571924"/>
            <a:chOff x="1969116" y="2474391"/>
            <a:chExt cx="14347482" cy="657192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9116" y="2474391"/>
              <a:ext cx="14347482" cy="65719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1686" y="8869913"/>
            <a:ext cx="14733653" cy="352804"/>
            <a:chOff x="1791686" y="8869913"/>
            <a:chExt cx="14733653" cy="3528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1686" y="8869913"/>
              <a:ext cx="14733653" cy="3528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35856" y="3449599"/>
            <a:ext cx="6445131" cy="3930014"/>
            <a:chOff x="10135856" y="3449599"/>
            <a:chExt cx="6445131" cy="39300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35856" y="3449599"/>
              <a:ext cx="6445131" cy="39300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9378" y="131236"/>
            <a:ext cx="4829142" cy="18830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567" y="1187832"/>
            <a:ext cx="4611252" cy="13545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65622" y="8506368"/>
            <a:ext cx="1622758" cy="645736"/>
            <a:chOff x="3665622" y="8506368"/>
            <a:chExt cx="1622758" cy="6457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5622" y="8506368"/>
              <a:ext cx="1622758" cy="64573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97631" y="8487906"/>
            <a:ext cx="1631404" cy="7721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56937" y="8506368"/>
            <a:ext cx="1622758" cy="645736"/>
            <a:chOff x="12556937" y="8506368"/>
            <a:chExt cx="1622758" cy="6457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56937" y="8506368"/>
              <a:ext cx="1622758" cy="64573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03554" y="8478392"/>
            <a:ext cx="4165489" cy="7544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57567" y="5394167"/>
            <a:ext cx="5714286" cy="35714"/>
            <a:chOff x="6257567" y="5394167"/>
            <a:chExt cx="5714286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6257567" y="5394167"/>
              <a:ext cx="5714286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1794" y="3449599"/>
            <a:ext cx="6445131" cy="3930014"/>
            <a:chOff x="1251794" y="3449599"/>
            <a:chExt cx="6445131" cy="39300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1794" y="3449599"/>
              <a:ext cx="6445131" cy="39300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87123" y="6636413"/>
            <a:ext cx="1011306" cy="423541"/>
            <a:chOff x="1787123" y="6636413"/>
            <a:chExt cx="1011306" cy="4235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7123" y="6636413"/>
              <a:ext cx="1011306" cy="4235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1257" y="3244719"/>
            <a:ext cx="13693632" cy="1084382"/>
            <a:chOff x="1641257" y="3244719"/>
            <a:chExt cx="13693632" cy="10843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1257" y="3244719"/>
              <a:ext cx="13693632" cy="10843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379" y="102506"/>
            <a:ext cx="4828827" cy="17843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9894" y="6575626"/>
            <a:ext cx="2958522" cy="6742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8276" y="4396144"/>
            <a:ext cx="11813347" cy="16343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04142" y="6524221"/>
            <a:ext cx="2647106" cy="7917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62892" y="7290781"/>
            <a:ext cx="1809816" cy="464447"/>
            <a:chOff x="1762892" y="7290781"/>
            <a:chExt cx="1809816" cy="4644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2892" y="7290781"/>
              <a:ext cx="1809816" cy="46444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7270" y="7260106"/>
            <a:ext cx="2565017" cy="65516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5567" y="1187832"/>
            <a:ext cx="9066795" cy="13545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88079" y="7209575"/>
            <a:ext cx="3610239" cy="7917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87956" y="7991795"/>
            <a:ext cx="1011306" cy="423541"/>
            <a:chOff x="1787956" y="7991795"/>
            <a:chExt cx="1011306" cy="42354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87956" y="7991795"/>
              <a:ext cx="1011306" cy="42354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1694" y="7931003"/>
            <a:ext cx="3006607" cy="6742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95098" y="7909107"/>
            <a:ext cx="4708144" cy="79175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81731" y="8051740"/>
            <a:ext cx="2605443" cy="4289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87123" y="8631584"/>
            <a:ext cx="1011306" cy="423541"/>
            <a:chOff x="1787123" y="8631584"/>
            <a:chExt cx="1011306" cy="4235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87123" y="8631584"/>
              <a:ext cx="1011306" cy="42354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90486" y="8570801"/>
            <a:ext cx="3045036" cy="67420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04146" y="8519389"/>
            <a:ext cx="4146811" cy="79175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90485" y="3105039"/>
            <a:ext cx="640682" cy="3631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96879" y="6367854"/>
            <a:ext cx="1011306" cy="423541"/>
            <a:chOff x="10296879" y="6367854"/>
            <a:chExt cx="1011306" cy="42354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96879" y="6367854"/>
              <a:ext cx="1011306" cy="42354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068101" y="6307072"/>
            <a:ext cx="2981074" cy="67420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342512" y="6320800"/>
            <a:ext cx="4469220" cy="75689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296877" y="6966620"/>
            <a:ext cx="1011306" cy="423541"/>
            <a:chOff x="10296877" y="6966620"/>
            <a:chExt cx="1011306" cy="42354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96877" y="6966620"/>
              <a:ext cx="1011306" cy="42354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119948" y="6905835"/>
            <a:ext cx="2922702" cy="67420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404128" y="6884706"/>
            <a:ext cx="5401363" cy="79392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296877" y="7565029"/>
            <a:ext cx="1011306" cy="423541"/>
            <a:chOff x="10296877" y="7565029"/>
            <a:chExt cx="1011306" cy="42354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296877" y="7565029"/>
              <a:ext cx="1011306" cy="42354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096977" y="7504249"/>
            <a:ext cx="2927045" cy="67420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342505" y="7517977"/>
            <a:ext cx="3820468" cy="75689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96875" y="8163795"/>
            <a:ext cx="1011306" cy="423541"/>
            <a:chOff x="10296875" y="8163795"/>
            <a:chExt cx="1011306" cy="42354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296875" y="8163795"/>
              <a:ext cx="1011306" cy="42354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101910" y="8103012"/>
            <a:ext cx="2892674" cy="67420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413900" y="8076643"/>
            <a:ext cx="916725" cy="73778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524365" y="3094563"/>
            <a:ext cx="635548" cy="3649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296874" y="8755717"/>
            <a:ext cx="1011306" cy="423541"/>
            <a:chOff x="10296874" y="8755717"/>
            <a:chExt cx="1011306" cy="42354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296874" y="8755717"/>
              <a:ext cx="1011306" cy="42354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058548" y="8694939"/>
            <a:ext cx="2993559" cy="67420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1413893" y="8673830"/>
            <a:ext cx="2113058" cy="79175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379" y="129487"/>
            <a:ext cx="4829141" cy="18858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20417" y="772175"/>
            <a:ext cx="1098439" cy="496600"/>
            <a:chOff x="9120417" y="772175"/>
            <a:chExt cx="1098439" cy="4966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20417" y="772175"/>
              <a:ext cx="1098439" cy="4966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96230" y="687203"/>
            <a:ext cx="2623235" cy="7629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54019" y="736354"/>
            <a:ext cx="5281763" cy="7569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20417" y="1511006"/>
            <a:ext cx="1098439" cy="496600"/>
            <a:chOff x="9120417" y="1511006"/>
            <a:chExt cx="1098439" cy="4966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20417" y="1511006"/>
              <a:ext cx="1098439" cy="4966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82268" y="1426041"/>
            <a:ext cx="2646855" cy="7629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54019" y="1495153"/>
            <a:ext cx="7435344" cy="7569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6520" y="1187832"/>
            <a:ext cx="8327595" cy="1358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0479" y="2270476"/>
            <a:ext cx="8073537" cy="3575943"/>
            <a:chOff x="1040479" y="2270476"/>
            <a:chExt cx="8073537" cy="35759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0479" y="2270476"/>
              <a:ext cx="8073537" cy="35759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21426" y="2270476"/>
            <a:ext cx="7919875" cy="3575943"/>
            <a:chOff x="9321426" y="2270476"/>
            <a:chExt cx="7919875" cy="35759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21426" y="2270476"/>
              <a:ext cx="7919875" cy="35759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6885" y="6136676"/>
            <a:ext cx="15984982" cy="37040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93058" y="2455161"/>
            <a:ext cx="4509309" cy="4964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10112" y="2493095"/>
            <a:ext cx="1016340" cy="1016340"/>
            <a:chOff x="1910112" y="2493095"/>
            <a:chExt cx="1016340" cy="101634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10112" y="2493095"/>
              <a:ext cx="1016340" cy="10163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379" y="129487"/>
            <a:ext cx="4829141" cy="18858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20417" y="772175"/>
            <a:ext cx="1098439" cy="496600"/>
            <a:chOff x="9120417" y="772175"/>
            <a:chExt cx="1098439" cy="4966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20417" y="772175"/>
              <a:ext cx="1098439" cy="4966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96230" y="687203"/>
            <a:ext cx="2623235" cy="7629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54019" y="736354"/>
            <a:ext cx="5281763" cy="7569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20417" y="1511006"/>
            <a:ext cx="1098439" cy="496600"/>
            <a:chOff x="9120417" y="1511006"/>
            <a:chExt cx="1098439" cy="4966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20417" y="1511006"/>
              <a:ext cx="1098439" cy="4966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82268" y="1426041"/>
            <a:ext cx="2646855" cy="7629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54019" y="1495153"/>
            <a:ext cx="7435344" cy="7569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6520" y="1187832"/>
            <a:ext cx="8327595" cy="1358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0479" y="2270476"/>
            <a:ext cx="8073537" cy="3575943"/>
            <a:chOff x="1040479" y="2270476"/>
            <a:chExt cx="8073537" cy="35759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0479" y="2270476"/>
              <a:ext cx="8073537" cy="35759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21426" y="2270476"/>
            <a:ext cx="7919875" cy="3575943"/>
            <a:chOff x="9321426" y="2270476"/>
            <a:chExt cx="7919875" cy="35759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21426" y="2270476"/>
              <a:ext cx="7919875" cy="35759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6195" y="7141007"/>
            <a:ext cx="12313944" cy="18020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27369" y="7079372"/>
            <a:ext cx="2561128" cy="4964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71033" y="6971960"/>
            <a:ext cx="1016340" cy="1016340"/>
            <a:chOff x="6771033" y="6971960"/>
            <a:chExt cx="1016340" cy="101634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71033" y="6971960"/>
              <a:ext cx="1016340" cy="10163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65181" y="8662714"/>
            <a:ext cx="878414" cy="878414"/>
            <a:chOff x="10665181" y="8662714"/>
            <a:chExt cx="878414" cy="8784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10665181" y="8662714"/>
              <a:ext cx="878414" cy="87841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86954" y="9044773"/>
            <a:ext cx="2783509" cy="7834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4089" y="3187870"/>
            <a:ext cx="13549429" cy="2788860"/>
            <a:chOff x="1684089" y="3187870"/>
            <a:chExt cx="13549429" cy="27888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4089" y="3187870"/>
              <a:ext cx="13549429" cy="27888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4089" y="6776521"/>
            <a:ext cx="13559324" cy="2788860"/>
            <a:chOff x="1684089" y="6776521"/>
            <a:chExt cx="13559324" cy="27888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089" y="6776521"/>
              <a:ext cx="13559324" cy="27888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379" y="129487"/>
            <a:ext cx="4829141" cy="18858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6520" y="1187832"/>
            <a:ext cx="8327595" cy="13580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07306" y="3580791"/>
            <a:ext cx="823120" cy="3301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96744" y="5932296"/>
            <a:ext cx="1681272" cy="32536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43144" y="4732210"/>
            <a:ext cx="495977" cy="3301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97452" y="4706818"/>
            <a:ext cx="452034" cy="3142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57868" y="5932296"/>
            <a:ext cx="193806" cy="3047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34868" y="9580315"/>
            <a:ext cx="1801930" cy="4920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01350" y="8147504"/>
            <a:ext cx="2761905" cy="35714"/>
            <a:chOff x="3001350" y="8147504"/>
            <a:chExt cx="2761905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3001350" y="8147504"/>
              <a:ext cx="2761905" cy="357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58630" y="9580315"/>
            <a:ext cx="1656387" cy="4920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66784" y="8166552"/>
            <a:ext cx="2761905" cy="35714"/>
            <a:chOff x="4366784" y="8166552"/>
            <a:chExt cx="2761905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4366784" y="8166552"/>
              <a:ext cx="2761905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3892" y="8171574"/>
            <a:ext cx="2761905" cy="35714"/>
            <a:chOff x="5683892" y="8171574"/>
            <a:chExt cx="2761905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5683892" y="8171574"/>
              <a:ext cx="2761905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93349" y="8167812"/>
            <a:ext cx="2761905" cy="35714"/>
            <a:chOff x="6993349" y="8167812"/>
            <a:chExt cx="2761905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6993349" y="8167812"/>
              <a:ext cx="2761905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11178" y="8177731"/>
            <a:ext cx="2761905" cy="35714"/>
            <a:chOff x="8311178" y="8177731"/>
            <a:chExt cx="2761905" cy="3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311178" y="8177731"/>
              <a:ext cx="2761905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04511" y="8156779"/>
            <a:ext cx="2761905" cy="35714"/>
            <a:chOff x="9604511" y="8156779"/>
            <a:chExt cx="2761905" cy="3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9604511" y="8156779"/>
              <a:ext cx="2761905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19993" y="8172687"/>
            <a:ext cx="2761905" cy="35714"/>
            <a:chOff x="10919993" y="8172687"/>
            <a:chExt cx="2761905" cy="3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0919993" y="8172687"/>
              <a:ext cx="2761905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75579" y="8168207"/>
            <a:ext cx="2761905" cy="35714"/>
            <a:chOff x="12275579" y="8168207"/>
            <a:chExt cx="2761905" cy="35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2275579" y="8168207"/>
              <a:ext cx="2761905" cy="3571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664772" y="9583496"/>
            <a:ext cx="1312387" cy="48568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98663" y="9573972"/>
            <a:ext cx="835453" cy="50473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843391" y="9573972"/>
            <a:ext cx="1936815" cy="50473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338820" y="5932296"/>
            <a:ext cx="239044" cy="31426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746439" y="5939915"/>
            <a:ext cx="193806" cy="30473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136915" y="5939915"/>
            <a:ext cx="239044" cy="31426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945808" y="5932293"/>
            <a:ext cx="193806" cy="30473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554058" y="5938010"/>
            <a:ext cx="193806" cy="30473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381998" y="5939912"/>
            <a:ext cx="193806" cy="30473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974601" y="9583496"/>
            <a:ext cx="1326787" cy="48568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300605" y="9583496"/>
            <a:ext cx="1314644" cy="48568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600687" y="9583496"/>
            <a:ext cx="1314511" cy="48568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638953" y="8331087"/>
            <a:ext cx="444025" cy="33014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534191" y="7421506"/>
            <a:ext cx="820996" cy="33014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616835" y="2246469"/>
            <a:ext cx="2627464" cy="8113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2023-07-03T05:14:01Z</dcterms:created>
  <dcterms:modified xsi:type="dcterms:W3CDTF">2023-07-03T05:14:01Z</dcterms:modified>
</cp:coreProperties>
</file>